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70" r:id="rId4"/>
    <p:sldId id="271" r:id="rId5"/>
    <p:sldId id="272" r:id="rId6"/>
    <p:sldId id="273" r:id="rId7"/>
    <p:sldId id="27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621F-E19C-4F7E-9AE3-0113FCE309A0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CF7-150B-46D3-9A4A-C6A02187EF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7740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621F-E19C-4F7E-9AE3-0113FCE309A0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CF7-150B-46D3-9A4A-C6A02187EF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1850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621F-E19C-4F7E-9AE3-0113FCE309A0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CF7-150B-46D3-9A4A-C6A02187EF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76062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621F-E19C-4F7E-9AE3-0113FCE309A0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CF7-150B-46D3-9A4A-C6A02187EF06}" type="slidenum">
              <a:rPr lang="it-IT" smtClean="0"/>
              <a:t>‹N›</a:t>
            </a:fld>
            <a:endParaRPr lang="it-IT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14260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621F-E19C-4F7E-9AE3-0113FCE309A0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CF7-150B-46D3-9A4A-C6A02187EF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73633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621F-E19C-4F7E-9AE3-0113FCE309A0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CF7-150B-46D3-9A4A-C6A02187EF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46721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621F-E19C-4F7E-9AE3-0113FCE309A0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CF7-150B-46D3-9A4A-C6A02187EF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02994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621F-E19C-4F7E-9AE3-0113FCE309A0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CF7-150B-46D3-9A4A-C6A02187EF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85657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621F-E19C-4F7E-9AE3-0113FCE309A0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CF7-150B-46D3-9A4A-C6A02187EF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7938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621F-E19C-4F7E-9AE3-0113FCE309A0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CF7-150B-46D3-9A4A-C6A02187EF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8968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621F-E19C-4F7E-9AE3-0113FCE309A0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CF7-150B-46D3-9A4A-C6A02187EF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6800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621F-E19C-4F7E-9AE3-0113FCE309A0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CF7-150B-46D3-9A4A-C6A02187EF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4433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621F-E19C-4F7E-9AE3-0113FCE309A0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CF7-150B-46D3-9A4A-C6A02187EF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3850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621F-E19C-4F7E-9AE3-0113FCE309A0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CF7-150B-46D3-9A4A-C6A02187EF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353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621F-E19C-4F7E-9AE3-0113FCE309A0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CF7-150B-46D3-9A4A-C6A02187EF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6873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621F-E19C-4F7E-9AE3-0113FCE309A0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CF7-150B-46D3-9A4A-C6A02187EF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7707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621F-E19C-4F7E-9AE3-0113FCE309A0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CF7-150B-46D3-9A4A-C6A02187EF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2112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AB8621F-E19C-4F7E-9AE3-0113FCE309A0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F7CF7-150B-46D3-9A4A-C6A02187EF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23476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DE19F6-628B-443A-B669-2927703D86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Progetto A Scuola dagli </a:t>
            </a:r>
            <a:r>
              <a:rPr lang="it-IT"/>
              <a:t>Sport della Mente</a:t>
            </a: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7521507-FB04-48E1-B233-FA9602404A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Lezione 6</a:t>
            </a:r>
          </a:p>
        </p:txBody>
      </p:sp>
    </p:spTree>
    <p:extLst>
      <p:ext uri="{BB962C8B-B14F-4D97-AF65-F5344CB8AC3E}">
        <p14:creationId xmlns:p14="http://schemas.microsoft.com/office/powerpoint/2010/main" val="1324122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95D901-CDA5-4185-8646-15514355E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L’Arrocco: come si esegue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8332F2B6-9B4F-4A8C-AFDE-2CDB0E239E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9007" y="2052638"/>
            <a:ext cx="4195762" cy="4195762"/>
          </a:xfrm>
        </p:spPr>
      </p:pic>
    </p:spTree>
    <p:extLst>
      <p:ext uri="{BB962C8B-B14F-4D97-AF65-F5344CB8AC3E}">
        <p14:creationId xmlns:p14="http://schemas.microsoft.com/office/powerpoint/2010/main" val="2064555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1999DD-7FA8-4C4D-B195-92A06060F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L’Arrocco quando si può eseguire?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C8A7CE6-DF4C-45F8-BFC4-9E9881EC5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A) il Re e la Torre con la quale si intende arroccare non devono mai essere stati mossi in precedenza</a:t>
            </a:r>
          </a:p>
          <a:p>
            <a:r>
              <a:rPr lang="it-IT" dirty="0"/>
              <a:t>B) tra il Re e la Torre con la quale si intende arroccare non ci devono essere altri pezzi</a:t>
            </a:r>
          </a:p>
          <a:p>
            <a:r>
              <a:rPr lang="it-IT" dirty="0"/>
              <a:t>C) Il Re non deve essere sotto scacco</a:t>
            </a:r>
          </a:p>
          <a:p>
            <a:r>
              <a:rPr lang="it-IT" dirty="0"/>
              <a:t>D) nessuna delle case attraversate dal re deve essere controllata da un pezzo avversario</a:t>
            </a:r>
          </a:p>
        </p:txBody>
      </p:sp>
    </p:spTree>
    <p:extLst>
      <p:ext uri="{BB962C8B-B14F-4D97-AF65-F5344CB8AC3E}">
        <p14:creationId xmlns:p14="http://schemas.microsoft.com/office/powerpoint/2010/main" val="1032568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5F806D-519B-4A69-9AED-1F16DA0E5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Bianco può arroccare lungo? Può arroccare corto? Ed il Nero?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7AF61527-FBDF-470C-AB3C-CCC710655D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9007" y="2052638"/>
            <a:ext cx="4195762" cy="4195762"/>
          </a:xfrm>
        </p:spPr>
      </p:pic>
    </p:spTree>
    <p:extLst>
      <p:ext uri="{BB962C8B-B14F-4D97-AF65-F5344CB8AC3E}">
        <p14:creationId xmlns:p14="http://schemas.microsoft.com/office/powerpoint/2010/main" val="3449030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95A2BB-96E4-483F-88B6-FA9370CBE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Bianco può arroccare lungo? Può arroccare corto? Ed il Nero?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0C036F15-6C9B-42A0-87C7-61EAA75899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9007" y="2052638"/>
            <a:ext cx="4195762" cy="4195762"/>
          </a:xfrm>
        </p:spPr>
      </p:pic>
    </p:spTree>
    <p:extLst>
      <p:ext uri="{BB962C8B-B14F-4D97-AF65-F5344CB8AC3E}">
        <p14:creationId xmlns:p14="http://schemas.microsoft.com/office/powerpoint/2010/main" val="3696638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FD2CDC-DCD7-4E99-859C-45412440D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Bianco può arroccare lungo? Può arroccare corto? Ed il Nero?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DE4F4532-4D29-4F07-A771-B65C1F6D24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9007" y="2052638"/>
            <a:ext cx="4195762" cy="4195762"/>
          </a:xfrm>
        </p:spPr>
      </p:pic>
    </p:spTree>
    <p:extLst>
      <p:ext uri="{BB962C8B-B14F-4D97-AF65-F5344CB8AC3E}">
        <p14:creationId xmlns:p14="http://schemas.microsoft.com/office/powerpoint/2010/main" val="2029030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BBB41F-0C7C-4124-A15F-F218A2836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Bianco può arroccare lungo? Può arroccare corto? Ed il Nero?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20AD1B53-2AE7-4ADA-8404-3119075E99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9007" y="2052638"/>
            <a:ext cx="4195762" cy="4195762"/>
          </a:xfrm>
        </p:spPr>
      </p:pic>
    </p:spTree>
    <p:extLst>
      <p:ext uri="{BB962C8B-B14F-4D97-AF65-F5344CB8AC3E}">
        <p14:creationId xmlns:p14="http://schemas.microsoft.com/office/powerpoint/2010/main" val="1972154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Ione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e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</TotalTime>
  <Words>141</Words>
  <Application>Microsoft Office PowerPoint</Application>
  <PresentationFormat>Widescreen</PresentationFormat>
  <Paragraphs>12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Ione</vt:lpstr>
      <vt:lpstr>Progetto A Scuola dagli Sport della Mente</vt:lpstr>
      <vt:lpstr>L’Arrocco: come si esegue</vt:lpstr>
      <vt:lpstr>L’Arrocco quando si può eseguire?</vt:lpstr>
      <vt:lpstr>Il Bianco può arroccare lungo? Può arroccare corto? Ed il Nero?</vt:lpstr>
      <vt:lpstr>Il Bianco può arroccare lungo? Può arroccare corto? Ed il Nero?</vt:lpstr>
      <vt:lpstr>Il Bianco può arroccare lungo? Può arroccare corto? Ed il Nero?</vt:lpstr>
      <vt:lpstr>Il Bianco può arroccare lungo? Può arroccare corto? Ed il Nero?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Progetto SME</dc:title>
  <dc:creator>Luigi Maria Caggiano</dc:creator>
  <cp:lastModifiedBy>Accademia Scacchi PZ</cp:lastModifiedBy>
  <cp:revision>4</cp:revision>
  <dcterms:created xsi:type="dcterms:W3CDTF">2021-04-28T16:22:29Z</dcterms:created>
  <dcterms:modified xsi:type="dcterms:W3CDTF">2023-03-06T17:43:51Z</dcterms:modified>
</cp:coreProperties>
</file>