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74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85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60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42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363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67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99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565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93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96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0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43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85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7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70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11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B8621F-E19C-4F7E-9AE3-0113FCE309A0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7CF7-150B-46D3-9A4A-C6A02187EF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347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E19F6-628B-443A-B669-2927703D86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Progetto A Scuola dagli </a:t>
            </a:r>
            <a:r>
              <a:rPr lang="it-IT"/>
              <a:t>Sport della Mente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7521507-FB04-48E1-B233-FA9602404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6</a:t>
            </a:r>
          </a:p>
        </p:txBody>
      </p:sp>
    </p:spTree>
    <p:extLst>
      <p:ext uri="{BB962C8B-B14F-4D97-AF65-F5344CB8AC3E}">
        <p14:creationId xmlns:p14="http://schemas.microsoft.com/office/powerpoint/2010/main" val="132412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95D901-CDA5-4185-8646-15514355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L’Arrocco: come si esegue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332F2B6-9B4F-4A8C-AFDE-2CDB0E239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206455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1999DD-7FA8-4C4D-B195-92A06060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L’Arrocco quando si può eseguire?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A7CE6-DF4C-45F8-BFC4-9E9881EC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A) il Re e la Torre con la quale si intende arroccare non devono mai essere stati mossi in precedenza</a:t>
            </a:r>
          </a:p>
          <a:p>
            <a:r>
              <a:rPr lang="it-IT" dirty="0"/>
              <a:t>B) tra il Re e la Torre con la quale si intende arroccare non ci devono essere altri pezzi</a:t>
            </a:r>
          </a:p>
          <a:p>
            <a:r>
              <a:rPr lang="it-IT" dirty="0"/>
              <a:t>C) Il Re non deve essere sotto scacco</a:t>
            </a:r>
          </a:p>
          <a:p>
            <a:r>
              <a:rPr lang="it-IT" dirty="0"/>
              <a:t>D) nessuna delle case attraversate dal re deve essere controllata da un pezzo avversario</a:t>
            </a:r>
          </a:p>
        </p:txBody>
      </p:sp>
    </p:spTree>
    <p:extLst>
      <p:ext uri="{BB962C8B-B14F-4D97-AF65-F5344CB8AC3E}">
        <p14:creationId xmlns:p14="http://schemas.microsoft.com/office/powerpoint/2010/main" val="103256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5F806D-519B-4A69-9AED-1F16DA0E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Bianco può arroccare lungo? Può arroccare corto? Ed il Nero?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AF61527-FBDF-470C-AB3C-CCC710655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344903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95A2BB-96E4-483F-88B6-FA9370CB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Bianco può arroccare lungo? Può arroccare corto? Ed il Nero?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C036F15-6C9B-42A0-87C7-61EAA75899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369663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D2CDC-DCD7-4E99-859C-45412440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Bianco può arroccare lungo? Può arroccare corto? Ed il Nero?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E4F4532-4D29-4F07-A771-B65C1F6D2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202903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BB41F-0C7C-4124-A15F-F218A283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Bianco può arroccare lungo? Può arroccare corto? Ed il Nero?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0AD1B53-2AE7-4ADA-8404-3119075E9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197215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141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Ione</vt:lpstr>
      <vt:lpstr>Progetto A Scuola dagli Sport della Mente</vt:lpstr>
      <vt:lpstr>L’Arrocco: come si esegue</vt:lpstr>
      <vt:lpstr>L’Arrocco quando si può eseguire?</vt:lpstr>
      <vt:lpstr>Il Bianco può arroccare lungo? Può arroccare corto? Ed il Nero?</vt:lpstr>
      <vt:lpstr>Il Bianco può arroccare lungo? Può arroccare corto? Ed il Nero?</vt:lpstr>
      <vt:lpstr>Il Bianco può arroccare lungo? Può arroccare corto? Ed il Nero?</vt:lpstr>
      <vt:lpstr>Il Bianco può arroccare lungo? Può arroccare corto? Ed il Nero?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SME</dc:title>
  <dc:creator>Luigi Maria Caggiano</dc:creator>
  <cp:lastModifiedBy>Accademia Scacchi PZ</cp:lastModifiedBy>
  <cp:revision>4</cp:revision>
  <dcterms:created xsi:type="dcterms:W3CDTF">2021-04-28T16:22:29Z</dcterms:created>
  <dcterms:modified xsi:type="dcterms:W3CDTF">2023-03-06T17:43:51Z</dcterms:modified>
</cp:coreProperties>
</file>